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それで「フィヨルドブートキャンプの紹介」というお話させていただきます。
株式会社フィヨルドの駒形と申します。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2023-08-24T07:08:25Z</dcterms:created>
  <dcterms:modified xsi:type="dcterms:W3CDTF">2023-08-24T07:08:25Z</dcterms:modified>
</cp:coreProperties>
</file>